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4" r:id="rId10"/>
    <p:sldId id="268" r:id="rId1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360" y="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27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89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72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0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22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5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14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98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80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54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36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546E6-9EF6-49A2-B0D7-04E65AFE0948}" type="datetimeFigureOut">
              <a:rPr lang="zh-TW" altLang="en-US" smtClean="0"/>
              <a:t>2015/1/9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CE330-CFDA-4661-9BB7-23D794CE2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13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標楷體" pitchFamily="65" charset="-120"/>
                <a:ea typeface="標楷體" pitchFamily="65" charset="-120"/>
              </a:rPr>
              <a:t>指導老師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標楷體" pitchFamily="65" charset="-120"/>
                <a:ea typeface="標楷體" pitchFamily="65" charset="-120"/>
              </a:rPr>
              <a:t>謝禎冏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標楷體" pitchFamily="65" charset="-120"/>
                <a:ea typeface="標楷體" pitchFamily="65" charset="-120"/>
              </a:rPr>
              <a:t>學生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標楷體" pitchFamily="65" charset="-120"/>
                <a:ea typeface="標楷體" pitchFamily="65" charset="-120"/>
              </a:rPr>
              <a:t>:I3B54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標楷體" pitchFamily="65" charset="-120"/>
                <a:ea typeface="標楷體" pitchFamily="65" charset="-120"/>
              </a:rPr>
              <a:t>黃子睿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7596336" cy="13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The End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34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題目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哈哈鏡</a:t>
            </a: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參考圖片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7" y="3014222"/>
            <a:ext cx="7796714" cy="38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系統架構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55576" y="3212976"/>
            <a:ext cx="2016224" cy="1368152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main</a:t>
            </a:r>
            <a:endParaRPr lang="zh-TW" altLang="en-US" sz="3200" dirty="0"/>
          </a:p>
        </p:txBody>
      </p:sp>
      <p:sp>
        <p:nvSpPr>
          <p:cNvPr id="7" name="向右箭號 6"/>
          <p:cNvSpPr/>
          <p:nvPr/>
        </p:nvSpPr>
        <p:spPr>
          <a:xfrm>
            <a:off x="2771800" y="3537012"/>
            <a:ext cx="864096" cy="720080"/>
          </a:xfrm>
          <a:prstGeom prst="right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635896" y="3212976"/>
            <a:ext cx="2016224" cy="1368152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transform</a:t>
            </a:r>
            <a:endParaRPr lang="zh-TW" altLang="en-US" sz="3200" dirty="0"/>
          </a:p>
        </p:txBody>
      </p:sp>
      <p:sp>
        <p:nvSpPr>
          <p:cNvPr id="11" name="向右箭號 10"/>
          <p:cNvSpPr/>
          <p:nvPr/>
        </p:nvSpPr>
        <p:spPr>
          <a:xfrm>
            <a:off x="5652120" y="3537012"/>
            <a:ext cx="864096" cy="720080"/>
          </a:xfrm>
          <a:prstGeom prst="right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6506542" y="3212976"/>
            <a:ext cx="2016224" cy="1368152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result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802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特效演算法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變長</a:t>
            </a:r>
          </a:p>
          <a:p>
            <a:r>
              <a:rPr lang="zh-TW" altLang="en-US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變矮</a:t>
            </a:r>
          </a:p>
          <a:p>
            <a:r>
              <a:rPr lang="zh-TW" altLang="en-US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變胖</a:t>
            </a:r>
          </a:p>
          <a:p>
            <a:r>
              <a:rPr lang="zh-TW" altLang="en-US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變瘦</a:t>
            </a:r>
          </a:p>
          <a:p>
            <a:r>
              <a:rPr lang="zh-TW" altLang="en-US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變扁臉長腳</a:t>
            </a:r>
          </a:p>
          <a:p>
            <a:r>
              <a:rPr lang="zh-TW" altLang="en-US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變長臉矮腳</a:t>
            </a:r>
          </a:p>
          <a:p>
            <a:r>
              <a:rPr lang="zh-TW" altLang="en-US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變彎</a:t>
            </a:r>
          </a:p>
          <a:p>
            <a:r>
              <a:rPr lang="zh-TW" altLang="en-US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變上下顛倒</a:t>
            </a:r>
            <a:endParaRPr lang="zh-TW" altLang="en-US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02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程式碼加註解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299254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020914"/>
            <a:ext cx="3169879" cy="124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58" y="1700808"/>
            <a:ext cx="3034001" cy="1132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57" y="3018656"/>
            <a:ext cx="3397761" cy="124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左-右雙向箭號 7"/>
          <p:cNvSpPr/>
          <p:nvPr/>
        </p:nvSpPr>
        <p:spPr>
          <a:xfrm>
            <a:off x="3709430" y="2286891"/>
            <a:ext cx="1150602" cy="566045"/>
          </a:xfrm>
          <a:prstGeom prst="left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-右雙向箭號 14"/>
          <p:cNvSpPr/>
          <p:nvPr/>
        </p:nvSpPr>
        <p:spPr>
          <a:xfrm>
            <a:off x="3709430" y="3501008"/>
            <a:ext cx="1150602" cy="566045"/>
          </a:xfrm>
          <a:prstGeom prst="left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25144"/>
            <a:ext cx="5274586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程式碼加註解</a:t>
            </a:r>
            <a:endParaRPr lang="zh-TW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77072"/>
            <a:ext cx="823927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7" y="1385157"/>
            <a:ext cx="4188141" cy="134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7" y="2732646"/>
            <a:ext cx="4116561" cy="1344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實驗結果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304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錄製_2015_01_09_01_16_04_769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9802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結論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要做變形處理時重點在於座標的轉換，不同的座標變換公式可以創造出無限的可能性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哈哈鏡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，不過也因為要得到理想的結果，所以要不斷的去推導這些公式，會非常辛苦。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0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104</Words>
  <Application>Microsoft Office PowerPoint</Application>
  <PresentationFormat>如螢幕大小 (4:3)</PresentationFormat>
  <Paragraphs>24</Paragraphs>
  <Slides>10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1" baseType="lpstr">
      <vt:lpstr>Office 佈景主題</vt:lpstr>
      <vt:lpstr>PowerPoint 簡報</vt:lpstr>
      <vt:lpstr>題目</vt:lpstr>
      <vt:lpstr>系統架構</vt:lpstr>
      <vt:lpstr>特效演算法</vt:lpstr>
      <vt:lpstr>程式碼加註解</vt:lpstr>
      <vt:lpstr>程式碼加註解</vt:lpstr>
      <vt:lpstr>實驗結果</vt:lpstr>
      <vt:lpstr>PowerPoint 簡報</vt:lpstr>
      <vt:lpstr>結論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影像處理期末專題</dc:title>
  <dc:creator>user</dc:creator>
  <cp:lastModifiedBy>user</cp:lastModifiedBy>
  <cp:revision>11</cp:revision>
  <dcterms:created xsi:type="dcterms:W3CDTF">2015-01-08T14:07:33Z</dcterms:created>
  <dcterms:modified xsi:type="dcterms:W3CDTF">2015-01-08T17:19:11Z</dcterms:modified>
</cp:coreProperties>
</file>